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5" r:id="rId16"/>
    <p:sldId id="296" r:id="rId17"/>
    <p:sldId id="283" r:id="rId18"/>
    <p:sldId id="270" r:id="rId19"/>
    <p:sldId id="278" r:id="rId20"/>
    <p:sldId id="282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9FD14-C7D3-4724-94F5-F72B2C82BB15}" v="9" dt="2020-12-28T03:01:13.69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 varScale="1">
        <p:scale>
          <a:sx n="72" d="100"/>
          <a:sy n="72" d="100"/>
        </p:scale>
        <p:origin x="1302" y="7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9929FD14-C7D3-4724-94F5-F72B2C82BB15}"/>
    <pc:docChg chg="undo custSel delSld modSld">
      <pc:chgData name="김 영준" userId="7be44b330a9232df" providerId="LiveId" clId="{9929FD14-C7D3-4724-94F5-F72B2C82BB15}" dt="2020-12-28T03:04:13.163" v="59" actId="1036"/>
      <pc:docMkLst>
        <pc:docMk/>
      </pc:docMkLst>
      <pc:sldChg chg="modSp del mod">
        <pc:chgData name="김 영준" userId="7be44b330a9232df" providerId="LiveId" clId="{9929FD14-C7D3-4724-94F5-F72B2C82BB15}" dt="2020-12-28T03:02:15.063" v="51" actId="2696"/>
        <pc:sldMkLst>
          <pc:docMk/>
          <pc:sldMk cId="3943112401" sldId="291"/>
        </pc:sldMkLst>
        <pc:spChg chg="mod">
          <ac:chgData name="김 영준" userId="7be44b330a9232df" providerId="LiveId" clId="{9929FD14-C7D3-4724-94F5-F72B2C82BB15}" dt="2020-12-28T03:00:01.794" v="0" actId="1076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Sp mod">
        <pc:chgData name="김 영준" userId="7be44b330a9232df" providerId="LiveId" clId="{9929FD14-C7D3-4724-94F5-F72B2C82BB15}" dt="2020-12-28T03:04:13.163" v="59" actId="1036"/>
        <pc:sldMkLst>
          <pc:docMk/>
          <pc:sldMk cId="4195427464" sldId="292"/>
        </pc:sldMkLst>
        <pc:spChg chg="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2" creationId="{CA9E67F3-769D-462F-8FA3-6900C03484CC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4" creationId="{8D706EFD-DF11-49C8-9467-C5E1299CF67B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5" creationId="{926E8D39-0257-4DFD-8894-1404F1960E6E}"/>
          </ac:spMkLst>
        </pc:spChg>
        <pc:spChg chg="del mod">
          <ac:chgData name="김 영준" userId="7be44b330a9232df" providerId="LiveId" clId="{9929FD14-C7D3-4724-94F5-F72B2C82BB15}" dt="2020-12-28T03:03:49.652" v="52" actId="478"/>
          <ac:spMkLst>
            <pc:docMk/>
            <pc:sldMk cId="4195427464" sldId="292"/>
            <ac:spMk id="17" creationId="{E74ECA04-7E31-4CCC-AD09-93D37E6A3F38}"/>
          </ac:spMkLst>
        </pc:spChg>
        <pc:spChg chg="add 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18" creationId="{FD23AB4E-0FEC-4F4E-9208-060A1A4E042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19" creationId="{767D303F-A297-4366-A3B9-79BDBC9A90B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20" creationId="{1265F243-4F99-4BC7-9FC3-AD8536463C3D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5" creationId="{DE5ED6A5-94DC-4DBC-9F8D-6637B812E7B7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6" creationId="{FDBE44C3-65D0-4CEB-9A81-A56CBF3D611C}"/>
          </ac:spMkLst>
        </pc:spChg>
        <pc:grpChg chg="add mod">
          <ac:chgData name="김 영준" userId="7be44b330a9232df" providerId="LiveId" clId="{9929FD14-C7D3-4724-94F5-F72B2C82BB15}" dt="2020-12-28T03:00:42.624" v="9" actId="164"/>
          <ac:grpSpMkLst>
            <pc:docMk/>
            <pc:sldMk cId="4195427464" sldId="292"/>
            <ac:grpSpMk id="3" creationId="{F88C4A33-7937-40BF-944B-B50B330D528B}"/>
          </ac:grpSpMkLst>
        </pc:grpChg>
        <pc:grpChg chg="add mod">
          <ac:chgData name="김 영준" userId="7be44b330a9232df" providerId="LiveId" clId="{9929FD14-C7D3-4724-94F5-F72B2C82BB15}" dt="2020-12-28T03:00:42.343" v="8" actId="164"/>
          <ac:grpSpMkLst>
            <pc:docMk/>
            <pc:sldMk cId="4195427464" sldId="292"/>
            <ac:grpSpMk id="4" creationId="{C5A585D3-5780-4024-814C-C8D9858E5453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5" creationId="{E42BF62D-918A-433C-A9EB-DB68A63C204E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6" creationId="{8236ECBD-1D29-4167-8B21-3F4F4199EBFB}"/>
          </ac:grpSpMkLst>
        </pc:grpChg>
        <pc:picChg chg="del mod">
          <ac:chgData name="김 영준" userId="7be44b330a9232df" providerId="LiveId" clId="{9929FD14-C7D3-4724-94F5-F72B2C82BB15}" dt="2020-12-28T03:01:06.529" v="44" actId="478"/>
          <ac:picMkLst>
            <pc:docMk/>
            <pc:sldMk cId="4195427464" sldId="292"/>
            <ac:picMk id="12" creationId="{7C078B94-147F-41E8-914F-0408E1D96412}"/>
          </ac:picMkLst>
        </pc:picChg>
        <pc:picChg chg="add mod">
          <ac:chgData name="김 영준" userId="7be44b330a9232df" providerId="LiveId" clId="{9929FD14-C7D3-4724-94F5-F72B2C82BB15}" dt="2020-12-28T03:01:13.698" v="46" actId="164"/>
          <ac:picMkLst>
            <pc:docMk/>
            <pc:sldMk cId="4195427464" sldId="292"/>
            <ac:picMk id="16" creationId="{A9D31A9A-A5BA-4805-BBA4-FE0D0EEEEECD}"/>
          </ac:picMkLst>
        </pc:picChg>
        <pc:picChg chg="add mod">
          <ac:chgData name="김 영준" userId="7be44b330a9232df" providerId="LiveId" clId="{9929FD14-C7D3-4724-94F5-F72B2C82BB15}" dt="2020-12-28T03:01:10.230" v="45" actId="164"/>
          <ac:picMkLst>
            <pc:docMk/>
            <pc:sldMk cId="4195427464" sldId="292"/>
            <ac:picMk id="21" creationId="{CB6B0CB8-873B-45CB-8976-336346FFE14B}"/>
          </ac:picMkLst>
        </pc:picChg>
      </pc:sldChg>
    </pc:docChg>
  </pc:docChgLst>
  <pc:docChgLst>
    <pc:chgData name="김 영준" userId="7be44b330a9232df" providerId="LiveId" clId="{B5661336-64A4-40E1-A702-F404CD5D6E1C}"/>
    <pc:docChg chg="custSel modSld">
      <pc:chgData name="김 영준" userId="7be44b330a9232df" providerId="LiveId" clId="{B5661336-64A4-40E1-A702-F404CD5D6E1C}" dt="2020-12-24T06:11:59.037" v="683" actId="478"/>
      <pc:docMkLst>
        <pc:docMk/>
      </pc:docMkLst>
      <pc:sldChg chg="addSp delSp mod">
        <pc:chgData name="김 영준" userId="7be44b330a9232df" providerId="LiveId" clId="{B5661336-64A4-40E1-A702-F404CD5D6E1C}" dt="2020-12-24T06:11:59.037" v="683" actId="478"/>
        <pc:sldMkLst>
          <pc:docMk/>
          <pc:sldMk cId="2849339362" sldId="279"/>
        </pc:sldMkLst>
        <pc:spChg chg="add del">
          <ac:chgData name="김 영준" userId="7be44b330a9232df" providerId="LiveId" clId="{B5661336-64A4-40E1-A702-F404CD5D6E1C}" dt="2020-12-24T06:11:59.037" v="683" actId="478"/>
          <ac:spMkLst>
            <pc:docMk/>
            <pc:sldMk cId="2849339362" sldId="279"/>
            <ac:spMk id="2" creationId="{1127A4F2-9B14-47BD-B133-51BF3A925591}"/>
          </ac:spMkLst>
        </pc:spChg>
      </pc:sldChg>
      <pc:sldChg chg="addSp delSp modSp mod">
        <pc:chgData name="김 영준" userId="7be44b330a9232df" providerId="LiveId" clId="{B5661336-64A4-40E1-A702-F404CD5D6E1C}" dt="2020-12-24T04:40:08.079" v="679" actId="20577"/>
        <pc:sldMkLst>
          <pc:docMk/>
          <pc:sldMk cId="3943112401" sldId="291"/>
        </pc:sldMkLst>
        <pc:spChg chg="del">
          <ac:chgData name="김 영준" userId="7be44b330a9232df" providerId="LiveId" clId="{B5661336-64A4-40E1-A702-F404CD5D6E1C}" dt="2020-12-23T18:33:05.787" v="664" actId="478"/>
          <ac:spMkLst>
            <pc:docMk/>
            <pc:sldMk cId="3943112401" sldId="291"/>
            <ac:spMk id="3" creationId="{82CB619C-53A7-4C09-ADFF-25239E2547FC}"/>
          </ac:spMkLst>
        </pc:spChg>
        <pc:spChg chg="add mod">
          <ac:chgData name="김 영준" userId="7be44b330a9232df" providerId="LiveId" clId="{B5661336-64A4-40E1-A702-F404CD5D6E1C}" dt="2020-12-24T04:40:08.079" v="679" actId="20577"/>
          <ac:spMkLst>
            <pc:docMk/>
            <pc:sldMk cId="3943112401" sldId="291"/>
            <ac:spMk id="11" creationId="{BF4590CB-6AD9-4EEB-A6BE-349BD0B34586}"/>
          </ac:spMkLst>
        </pc:spChg>
        <pc:spChg chg="add mod">
          <ac:chgData name="김 영준" userId="7be44b330a9232df" providerId="LiveId" clId="{B5661336-64A4-40E1-A702-F404CD5D6E1C}" dt="2020-12-23T18:33:39.445" v="674" actId="20577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">
        <pc:chgData name="김 영준" userId="7be44b330a9232df" providerId="LiveId" clId="{B5661336-64A4-40E1-A702-F404CD5D6E1C}" dt="2020-12-24T06:10:25.110" v="681" actId="478"/>
        <pc:sldMkLst>
          <pc:docMk/>
          <pc:sldMk cId="0" sldId="297"/>
        </pc:sldMkLst>
        <pc:spChg chg="add del">
          <ac:chgData name="김 영준" userId="7be44b330a9232df" providerId="LiveId" clId="{B5661336-64A4-40E1-A702-F404CD5D6E1C}" dt="2020-12-24T06:10:25.110" v="681" actId="478"/>
          <ac:spMkLst>
            <pc:docMk/>
            <pc:sldMk cId="0" sldId="297"/>
            <ac:spMk id="3" creationId="{0DF60F1B-A483-44A8-A6F1-850CADB3AEA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3332</TotalTime>
  <Words>752</Words>
  <Application>Microsoft Office PowerPoint</Application>
  <PresentationFormat>사용자 지정</PresentationFormat>
  <Paragraphs>279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7" baseType="lpstr">
      <vt:lpstr>에스코어 드림 3 Light</vt:lpstr>
      <vt:lpstr>Agency FB</vt:lpstr>
      <vt:lpstr>에스코어 드림 5</vt:lpstr>
      <vt:lpstr>맑은 고딕</vt:lpstr>
      <vt:lpstr>Calibri</vt:lpstr>
      <vt:lpstr>Batang</vt:lpstr>
      <vt:lpstr>Bauhaus 93</vt:lpstr>
      <vt:lpstr>휴먼둥근헤드라인</vt:lpstr>
      <vt:lpstr>Adobe 고딕 Std B</vt:lpstr>
      <vt:lpstr>Futura Bk BT</vt:lpstr>
      <vt:lpstr>에스코어 드림 9 Black</vt:lpstr>
      <vt:lpstr>Arial</vt:lpstr>
      <vt:lpstr>에스코어 드림 4 Regular</vt:lpstr>
      <vt:lpstr>에스코어 드림 2 ExtraLight</vt:lpstr>
      <vt:lpstr>?? ??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169</cp:revision>
  <dcterms:created xsi:type="dcterms:W3CDTF">2020-10-05T11:23:33Z</dcterms:created>
  <dcterms:modified xsi:type="dcterms:W3CDTF">2020-12-28T03:32:12Z</dcterms:modified>
</cp:coreProperties>
</file>